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13716000" cy="1371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hBfBwjn5oVgtiGK2l6NS6Sv/M9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3"/>
  </p:normalViewPr>
  <p:slideViewPr>
    <p:cSldViewPr snapToGrid="0">
      <p:cViewPr>
        <p:scale>
          <a:sx n="82" d="100"/>
          <a:sy n="82" d="100"/>
        </p:scale>
        <p:origin x="1848" y="-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" name="Google Shape;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" name="Google Shape;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" name="Google Shape;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" name="Google Shape;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" name="Google Shape;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" name="Google Shape;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>
          <a:extLst>
            <a:ext uri="{FF2B5EF4-FFF2-40B4-BE49-F238E27FC236}">
              <a16:creationId xmlns:a16="http://schemas.microsoft.com/office/drawing/2014/main" id="{6B96F479-6A25-8E48-E565-D616E9452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:notes">
            <a:extLst>
              <a:ext uri="{FF2B5EF4-FFF2-40B4-BE49-F238E27FC236}">
                <a16:creationId xmlns:a16="http://schemas.microsoft.com/office/drawing/2014/main" id="{30682291-D657-EFE9-979A-8E13D9446C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" name="Google Shape;47;p16:notes">
            <a:extLst>
              <a:ext uri="{FF2B5EF4-FFF2-40B4-BE49-F238E27FC236}">
                <a16:creationId xmlns:a16="http://schemas.microsoft.com/office/drawing/2014/main" id="{889041D0-A732-811B-EF3B-4F024E957A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1648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>
          <a:extLst>
            <a:ext uri="{FF2B5EF4-FFF2-40B4-BE49-F238E27FC236}">
              <a16:creationId xmlns:a16="http://schemas.microsoft.com/office/drawing/2014/main" id="{D11A8D6D-1D17-3060-B2D9-CC1873696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:notes">
            <a:extLst>
              <a:ext uri="{FF2B5EF4-FFF2-40B4-BE49-F238E27FC236}">
                <a16:creationId xmlns:a16="http://schemas.microsoft.com/office/drawing/2014/main" id="{F7DF4A6F-F66C-80D0-76C4-CF2EBA0130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" name="Google Shape;47;p16:notes">
            <a:extLst>
              <a:ext uri="{FF2B5EF4-FFF2-40B4-BE49-F238E27FC236}">
                <a16:creationId xmlns:a16="http://schemas.microsoft.com/office/drawing/2014/main" id="{8501677C-1AB5-ED00-3EEE-AF400773AA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928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>
  <p:cSld name="1_Slide de Título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0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e Conteúdo">
  <p:cSld name="1_Título e Conteúd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1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e Conteúdo">
  <p:cSld name="2_Título e Conteúd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2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ítulo e Conteúdo">
  <p:cSld name="4_Título e Conteúd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3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>
  <p:cSld name="3_Título e Conteú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4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>
  <p:cSld name="5_Título e Conteú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7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 preserve="1">
  <p:cSld name="5_Título e Conteú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7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99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 preserve="1">
  <p:cSld name="5_Título e Conteú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7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92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7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" descr="Uma imagem contendo Logotipo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t="73333" b="1"/>
          <a:stretch/>
        </p:blipFill>
        <p:spPr>
          <a:xfrm>
            <a:off x="0" y="10058401"/>
            <a:ext cx="13716000" cy="365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>
          <a:extLst>
            <a:ext uri="{FF2B5EF4-FFF2-40B4-BE49-F238E27FC236}">
              <a16:creationId xmlns:a16="http://schemas.microsoft.com/office/drawing/2014/main" id="{5BB1A89C-8E42-3820-CF12-B1D69D35E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184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>
          <a:extLst>
            <a:ext uri="{FF2B5EF4-FFF2-40B4-BE49-F238E27FC236}">
              <a16:creationId xmlns:a16="http://schemas.microsoft.com/office/drawing/2014/main" id="{0BD82E5D-C531-CC27-8C78-773CC6DA1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485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0</Words>
  <Application>Microsoft Macintosh PowerPoint</Application>
  <PresentationFormat>Personalizar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2" baseType="lpstr"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New Mind</dc:creator>
  <cp:lastModifiedBy>New Mind</cp:lastModifiedBy>
  <cp:revision>8</cp:revision>
  <dcterms:created xsi:type="dcterms:W3CDTF">2026-01-12T14:14:59Z</dcterms:created>
  <dcterms:modified xsi:type="dcterms:W3CDTF">2026-01-29T13:41:49Z</dcterms:modified>
</cp:coreProperties>
</file>