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63" r:id="rId2"/>
  </p:sldIdLst>
  <p:sldSz cx="13716000" cy="1371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hBfBwjn5oVgtiGK2l6NS6Sv/M9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3"/>
  </p:normalViewPr>
  <p:slideViewPr>
    <p:cSldViewPr snapToGrid="0">
      <p:cViewPr varScale="1">
        <p:scale>
          <a:sx n="64" d="100"/>
          <a:sy n="64" d="100"/>
        </p:scale>
        <p:origin x="2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customschemas.google.com/relationships/presentationmetadata" Target="metadata"/><Relationship Id="rId3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" name="Google Shape;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e Conteúdo" preserve="1">
  <p:cSld name="5_Título e Conteúd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7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99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e Conteúdo" preserve="1">
  <p:cSld name="5_Título e Conteúd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7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92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7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7" descr="Uma imagem contendo Logotipo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 t="73333" b="1"/>
          <a:stretch/>
        </p:blipFill>
        <p:spPr>
          <a:xfrm>
            <a:off x="0" y="10058401"/>
            <a:ext cx="13716000" cy="365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0</Words>
  <Application>Microsoft Macintosh PowerPoint</Application>
  <PresentationFormat>Personalizar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New Mind</dc:creator>
  <cp:lastModifiedBy>New Mind</cp:lastModifiedBy>
  <cp:revision>7</cp:revision>
  <dcterms:created xsi:type="dcterms:W3CDTF">2026-01-12T14:14:59Z</dcterms:created>
  <dcterms:modified xsi:type="dcterms:W3CDTF">2026-01-28T18:16:35Z</dcterms:modified>
</cp:coreProperties>
</file>